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65" r:id="rId6"/>
    <p:sldId id="307" r:id="rId7"/>
    <p:sldId id="261" r:id="rId8"/>
    <p:sldId id="281" r:id="rId9"/>
    <p:sldId id="277" r:id="rId10"/>
    <p:sldId id="278" r:id="rId11"/>
    <p:sldId id="279" r:id="rId12"/>
    <p:sldId id="280" r:id="rId13"/>
    <p:sldId id="308" r:id="rId14"/>
    <p:sldId id="282" r:id="rId15"/>
    <p:sldId id="283" r:id="rId16"/>
    <p:sldId id="284" r:id="rId17"/>
    <p:sldId id="286" r:id="rId18"/>
    <p:sldId id="285" r:id="rId19"/>
    <p:sldId id="287" r:id="rId20"/>
    <p:sldId id="288" r:id="rId21"/>
    <p:sldId id="289" r:id="rId22"/>
    <p:sldId id="290" r:id="rId23"/>
    <p:sldId id="309" r:id="rId24"/>
    <p:sldId id="276" r:id="rId25"/>
    <p:sldId id="268" r:id="rId26"/>
    <p:sldId id="31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11" r:id="rId43"/>
    <p:sldId id="262" r:id="rId44"/>
    <p:sldId id="269" r:id="rId45"/>
    <p:sldId id="270" r:id="rId46"/>
    <p:sldId id="272" r:id="rId47"/>
    <p:sldId id="273" r:id="rId48"/>
    <p:sldId id="274" r:id="rId49"/>
    <p:sldId id="275" r:id="rId50"/>
    <p:sldId id="306" r:id="rId51"/>
    <p:sldId id="263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5F3"/>
    <a:srgbClr val="501FDB"/>
    <a:srgbClr val="AE3DBD"/>
    <a:srgbClr val="A32A0D"/>
    <a:srgbClr val="24D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94660"/>
  </p:normalViewPr>
  <p:slideViewPr>
    <p:cSldViewPr>
      <p:cViewPr>
        <p:scale>
          <a:sx n="90" d="100"/>
          <a:sy n="90" d="100"/>
        </p:scale>
        <p:origin x="-109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2021-04-08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3508" y="116632"/>
            <a:ext cx="8856984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785786" y="3429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PortFolio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49132" y="5085184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49874" y="1094264"/>
            <a:ext cx="3044252" cy="1836989"/>
            <a:chOff x="3188249" y="1180535"/>
            <a:chExt cx="2767502" cy="1669990"/>
          </a:xfrm>
        </p:grpSpPr>
        <p:pic>
          <p:nvPicPr>
            <p:cNvPr id="1026" name="Picture 2" descr="C:\Users\madeit-top1\Documents\PPT\[07]Angrymomo_White Blue PPT\Sky-Blue-Sky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2"/>
            <a:stretch/>
          </p:blipFill>
          <p:spPr bwMode="auto">
            <a:xfrm>
              <a:off x="3188249" y="1196752"/>
              <a:ext cx="2767502" cy="1648037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551142" y="1180535"/>
              <a:ext cx="41716" cy="1669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2"/>
          <p:cNvSpPr txBox="1">
            <a:spLocks/>
          </p:cNvSpPr>
          <p:nvPr/>
        </p:nvSpPr>
        <p:spPr>
          <a:xfrm>
            <a:off x="616206" y="486540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639141" y="46077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Name : </a:t>
            </a:r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오창</a:t>
            </a:r>
            <a:r>
              <a:rPr lang="ko-KR" altLang="en-US" sz="4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민</a:t>
            </a:r>
            <a:endParaRPr lang="en-US" altLang="ko-KR" sz="4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Phone : 010-9989-6642</a:t>
            </a: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E-mail : ohcm0906@naver.com</a:t>
            </a:r>
          </a:p>
          <a:p>
            <a:pPr algn="l"/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Github</a:t>
            </a:r>
            <a:r>
              <a:rPr lang="en-US" altLang="ja-JP" sz="4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: https://github.com/ohcm0906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환경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5"/>
            <a:ext cx="7772400" cy="480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85874"/>
            <a:ext cx="7772400" cy="49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(Android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ON/OFF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버튼으로 동작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4"/>
            <a:ext cx="7846640" cy="46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JAVA</a:t>
            </a:r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0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2017. 11. 16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2017. 11. 22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35636"/>
            <a:ext cx="4587030" cy="435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35635"/>
            <a:ext cx="3600400" cy="43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8760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Diagram&lt;VO&gt;)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59"/>
            <a:ext cx="8136904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Diagram&lt;UI&gt;)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94662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Diagram&lt;DAO&gt;)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0768"/>
            <a:ext cx="77724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2809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34560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571472" y="3643314"/>
            <a:ext cx="4654624" cy="28437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성장과정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장점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내가 </a:t>
            </a:r>
            <a:r>
              <a:rPr lang="ko-KR" altLang="en-US" sz="2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배운것들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프로젝트 소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</a:t>
            </a:r>
            <a:endParaRPr lang="en-US" altLang="ja-JP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43240" y="928670"/>
            <a:ext cx="2786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목</a:t>
            </a:r>
            <a:r>
              <a:rPr lang="ko-KR" altLang="en-US" sz="9600" dirty="0">
                <a:solidFill>
                  <a:schemeClr val="bg1"/>
                </a:solidFill>
                <a:latin typeface="Meiryo" pitchFamily="34" charset="-128"/>
              </a:rPr>
              <a:t>차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9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초기화면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관리자 메뉴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(33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&amp;34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 설문지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게시판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회원정보 조회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268760"/>
            <a:ext cx="7990655" cy="259228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3645024"/>
            <a:ext cx="7990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WEB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5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NEGABOX)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en-US" altLang="ja-JP" sz="2400" b="1" dirty="0">
                <a:solidFill>
                  <a:srgbClr val="00B050"/>
                </a:solidFill>
              </a:rPr>
              <a:t> </a:t>
            </a:r>
            <a:r>
              <a:rPr lang="en-US" altLang="ja-JP" sz="2400" b="1" dirty="0" smtClean="0">
                <a:solidFill>
                  <a:srgbClr val="00B050"/>
                </a:solidFill>
              </a:rPr>
              <a:t>  </a:t>
            </a: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3600" b="1" dirty="0" smtClean="0">
                <a:solidFill>
                  <a:srgbClr val="00B050"/>
                </a:solidFill>
                <a:latin typeface="Meiryo" pitchFamily="34" charset="-128"/>
              </a:rPr>
              <a:t>프로젝트 목</a:t>
            </a:r>
            <a:r>
              <a:rPr lang="ko-KR" altLang="en-US" sz="3600" b="1" dirty="0">
                <a:solidFill>
                  <a:srgbClr val="00B050"/>
                </a:solidFill>
                <a:latin typeface="Meiryo" pitchFamily="34" charset="-128"/>
              </a:rPr>
              <a:t>적</a:t>
            </a:r>
            <a:endParaRPr lang="en-US" altLang="ja-JP" sz="3200" b="1" dirty="0" smtClean="0">
              <a:solidFill>
                <a:srgbClr val="00B050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영화의 게시판을 통해서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ko-KR" sz="2400" dirty="0">
                <a:latin typeface="Meiryo" panose="020B0604030504040204" pitchFamily="34" charset="-128"/>
              </a:rPr>
              <a:t> </a:t>
            </a:r>
            <a:r>
              <a:rPr lang="en-US" altLang="ko-KR" sz="2400" dirty="0" smtClean="0">
                <a:latin typeface="Meiryo" panose="020B0604030504040204" pitchFamily="34" charset="-128"/>
              </a:rPr>
              <a:t>   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영화에 관한 정보를 공유하여 영화선택을 보다 안전하게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400" dirty="0" smtClean="0">
                <a:latin typeface="Meiryo" panose="020B0604030504040204" pitchFamily="34" charset="-128"/>
              </a:rPr>
              <a:t>할 수가 있다</a:t>
            </a:r>
            <a:r>
              <a:rPr lang="en-US" altLang="ko-KR" sz="24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400" dirty="0" smtClean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4" name="그림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571612"/>
            <a:ext cx="4143404" cy="4214842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26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2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88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영화정보 공유 게시판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572000" y="1309434"/>
            <a:ext cx="3786214" cy="47149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</a:rPr>
              <a:t> 프로젝트의 기능</a:t>
            </a:r>
            <a:r>
              <a:rPr lang="ja-JP" altLang="en-US" sz="32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ja-JP" sz="2000" spc="0" dirty="0" smtClean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lvl="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기본적인 게시판 기능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</a:t>
            </a: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회원가</a:t>
            </a:r>
            <a:r>
              <a:rPr lang="ko-KR" altLang="en-US" sz="2000" spc="0" dirty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입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정보수정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삭제 등</a:t>
            </a:r>
            <a:r>
              <a:rPr lang="en-US" altLang="ko-KR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ko-KR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비회원은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댓글을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볼수가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없음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회원만 가능</a:t>
            </a:r>
            <a:endParaRPr lang="en-US" altLang="ja-JP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파일 업로드 및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페이징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endParaRPr lang="en-US" altLang="ko-KR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처리가 가능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 smtClean="0"/>
              <a:t>	</a:t>
            </a: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그림 11" descr="회원가입 화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85860"/>
            <a:ext cx="3286148" cy="228601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2143108" y="3714752"/>
            <a:ext cx="357190" cy="5000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게시글 확인 및 리플 목록 화면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4286256"/>
            <a:ext cx="3286148" cy="21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692696" y="2644170"/>
            <a:ext cx="127454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500" dirty="0" smtClean="0">
                <a:solidFill>
                  <a:schemeClr val="bg1"/>
                </a:solidFill>
                <a:latin typeface="Meiryo" pitchFamily="34" charset="-128"/>
              </a:rPr>
              <a:t>ANDROID </a:t>
            </a:r>
            <a:r>
              <a:rPr lang="ko-KR" altLang="en-US" sz="75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75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7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ToDo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-LIST)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5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12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8" y="1421152"/>
            <a:ext cx="5116196" cy="445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1421152"/>
            <a:ext cx="3096344" cy="44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99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88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5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Acitivty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Diagram)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 descr="dd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44" y="142852"/>
            <a:ext cx="8858312" cy="6530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나의 성장과정</a:t>
            </a:r>
            <a:endParaRPr lang="en-US" altLang="ko-KR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85720" y="4572008"/>
            <a:ext cx="2500330" cy="164307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1989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년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월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6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일 출생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57422" y="3500438"/>
            <a:ext cx="2714644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중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, 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고등학교 졸업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33091" y="2784179"/>
            <a:ext cx="2115173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대학교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졸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업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876256" y="2204864"/>
            <a:ext cx="2124900" cy="198894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SCIT</a:t>
            </a: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마스터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수료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(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현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) </a:t>
            </a:r>
            <a:r>
              <a:rPr lang="ko-KR" altLang="en-US" sz="2400" spc="-150" dirty="0" err="1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회사재직중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pic>
        <p:nvPicPr>
          <p:cNvPr id="29" name="그림 28" descr="baby-b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3500438"/>
            <a:ext cx="1386740" cy="1386740"/>
          </a:xfrm>
          <a:prstGeom prst="rect">
            <a:avLst/>
          </a:prstGeom>
        </p:spPr>
      </p:pic>
      <p:pic>
        <p:nvPicPr>
          <p:cNvPr id="30" name="그림 29" descr="scho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643182"/>
            <a:ext cx="1377036" cy="1377036"/>
          </a:xfrm>
          <a:prstGeom prst="rect">
            <a:avLst/>
          </a:prstGeom>
        </p:spPr>
      </p:pic>
      <p:pic>
        <p:nvPicPr>
          <p:cNvPr id="31" name="그림 30" descr="graduate-student-avat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5" y="2222794"/>
            <a:ext cx="1029550" cy="1029550"/>
          </a:xfrm>
          <a:prstGeom prst="rect">
            <a:avLst/>
          </a:prstGeom>
        </p:spPr>
      </p:pic>
      <p:pic>
        <p:nvPicPr>
          <p:cNvPr id="14" name="그림 13" descr="graduate-showing-his-diplo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81" y="720150"/>
            <a:ext cx="1428760" cy="14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레이아웃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팝업메뉴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412776"/>
            <a:ext cx="792088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82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&lt;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&gt;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340768"/>
            <a:ext cx="813690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96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로딩 및 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340768"/>
            <a:ext cx="374441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6770" y="1340768"/>
            <a:ext cx="399767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5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종료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Dialog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484784"/>
            <a:ext cx="756084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2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등록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3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51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수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7320" y="1324380"/>
            <a:ext cx="361865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75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저장확인 및 팝업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706" y="1324380"/>
            <a:ext cx="3602261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8843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22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메모장 저장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5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10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메모저장확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6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1324380"/>
            <a:ext cx="3672408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08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</a:rPr>
              <a:t>나의 장점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85786" y="150017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밝은 미소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57488" y="185736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  </a:t>
            </a:r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긍정적</a:t>
            </a:r>
            <a:endParaRPr lang="ko-KR" altLang="en-US" sz="2000" spc="-150" dirty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2910" y="3786190"/>
            <a:ext cx="1930192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창의적</a:t>
            </a:r>
            <a:endParaRPr lang="ja-JP" altLang="en-US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6050" y="4071942"/>
            <a:ext cx="2000264" cy="1714512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성실함</a:t>
            </a:r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6" name="웃는 얼굴 5"/>
          <p:cNvSpPr/>
          <p:nvPr/>
        </p:nvSpPr>
        <p:spPr>
          <a:xfrm>
            <a:off x="1500166" y="1785926"/>
            <a:ext cx="541407" cy="541407"/>
          </a:xfrm>
          <a:prstGeom prst="smileyFac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500430" y="2285992"/>
            <a:ext cx="660100" cy="586941"/>
            <a:chOff x="3275856" y="2564904"/>
            <a:chExt cx="726110" cy="645635"/>
          </a:xfrm>
        </p:grpSpPr>
        <p:grpSp>
          <p:nvGrpSpPr>
            <p:cNvPr id="9" name="그룹 8"/>
            <p:cNvGrpSpPr/>
            <p:nvPr/>
          </p:nvGrpSpPr>
          <p:grpSpPr>
            <a:xfrm>
              <a:off x="3275856" y="2564904"/>
              <a:ext cx="264263" cy="518450"/>
              <a:chOff x="3306145" y="2595917"/>
              <a:chExt cx="290689" cy="57029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506780" y="2692089"/>
              <a:ext cx="264263" cy="518450"/>
              <a:chOff x="3607367" y="2723102"/>
              <a:chExt cx="290689" cy="57029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7367" y="2723102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80703" y="3008022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737703" y="2564904"/>
              <a:ext cx="264263" cy="518450"/>
              <a:chOff x="3306145" y="2595917"/>
              <a:chExt cx="290689" cy="57029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357290" y="4143380"/>
            <a:ext cx="561652" cy="550758"/>
            <a:chOff x="1416771" y="4069379"/>
            <a:chExt cx="617817" cy="605834"/>
          </a:xfrm>
        </p:grpSpPr>
        <p:grpSp>
          <p:nvGrpSpPr>
            <p:cNvPr id="50" name="그룹 49"/>
            <p:cNvGrpSpPr/>
            <p:nvPr/>
          </p:nvGrpSpPr>
          <p:grpSpPr>
            <a:xfrm>
              <a:off x="1511240" y="4069379"/>
              <a:ext cx="438051" cy="540976"/>
              <a:chOff x="3306145" y="2404750"/>
              <a:chExt cx="481856" cy="595074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306145" y="2404750"/>
                <a:ext cx="481856" cy="48185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순서도: 병합 54"/>
              <p:cNvSpPr/>
              <p:nvPr/>
            </p:nvSpPr>
            <p:spPr>
              <a:xfrm>
                <a:off x="3329220" y="2714450"/>
                <a:ext cx="445190" cy="285374"/>
              </a:xfrm>
              <a:prstGeom prst="flowChartMerg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416771" y="4141937"/>
              <a:ext cx="617817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pc="-150" dirty="0" smtClean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</a:rPr>
                <a:t>!!</a:t>
              </a:r>
              <a:endParaRPr lang="ko-KR" altLang="en-US" spc="-15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653203" y="4545497"/>
              <a:ext cx="162746" cy="129716"/>
            </a:xfrm>
            <a:prstGeom prst="roundRect">
              <a:avLst>
                <a:gd name="adj" fmla="val 4312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16191" y="2754582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516191" y="4898468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14744" y="3714752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643042" y="3429000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rea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0" y="4286256"/>
            <a:ext cx="571504" cy="571504"/>
          </a:xfrm>
          <a:prstGeom prst="rect">
            <a:avLst/>
          </a:prstGeom>
        </p:spPr>
      </p:pic>
      <p:pic>
        <p:nvPicPr>
          <p:cNvPr id="33" name="그림 32" descr="반명함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1428736"/>
            <a:ext cx="3714776" cy="4143404"/>
          </a:xfrm>
          <a:prstGeom prst="rect">
            <a:avLst/>
          </a:prstGeom>
        </p:spPr>
      </p:pic>
      <p:sp>
        <p:nvSpPr>
          <p:cNvPr id="32" name="제목 2"/>
          <p:cNvSpPr txBox="1">
            <a:spLocks/>
          </p:cNvSpPr>
          <p:nvPr/>
        </p:nvSpPr>
        <p:spPr>
          <a:xfrm>
            <a:off x="642910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ko-KR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주어진 일에 최선을 다하겠습니다</a:t>
            </a:r>
            <a:r>
              <a:rPr lang="en-US" altLang="ko-KR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.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501FDB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야구게임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시작화면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임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결과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료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1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TEAM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73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(KIOKI-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이름 및 개발목적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2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7" name="그림 16" descr="팀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71612"/>
            <a:ext cx="3929090" cy="4000528"/>
          </a:xfrm>
          <a:prstGeom prst="rect">
            <a:avLst/>
          </a:prstGeom>
        </p:spPr>
      </p:pic>
      <p:pic>
        <p:nvPicPr>
          <p:cNvPr id="21" name="그림 20" descr="팀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571612"/>
            <a:ext cx="4071966" cy="400052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357686" y="3429000"/>
            <a:ext cx="357190" cy="4286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14348" y="5643578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: 2018. 3. 13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~ 2018. 5. 1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개월 반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E3DB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개발환경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3" name="그림 12" descr="사용기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500034" y="499532"/>
            <a:ext cx="8286808" cy="71489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프롤로그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및 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2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2" name="그림 11" descr="ㅇㅇ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285860"/>
            <a:ext cx="4000528" cy="4714908"/>
          </a:xfrm>
          <a:prstGeom prst="rect">
            <a:avLst/>
          </a:prstGeom>
        </p:spPr>
      </p:pic>
      <p:pic>
        <p:nvPicPr>
          <p:cNvPr id="13" name="그림 12" descr="DDD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285860"/>
            <a:ext cx="4071966" cy="47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35636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지역 페이지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36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5" name="그림 14" descr="A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285860"/>
            <a:ext cx="2928958" cy="4286280"/>
          </a:xfrm>
          <a:prstGeom prst="rect">
            <a:avLst/>
          </a:prstGeom>
        </p:spPr>
      </p:pic>
      <p:pic>
        <p:nvPicPr>
          <p:cNvPr id="16" name="그림 15" descr="XXXX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1285860"/>
            <a:ext cx="2857520" cy="4286280"/>
          </a:xfrm>
          <a:prstGeom prst="rect">
            <a:avLst/>
          </a:prstGeom>
        </p:spPr>
      </p:pic>
      <p:pic>
        <p:nvPicPr>
          <p:cNvPr id="17" name="그림 16" descr="GG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6" y="1285860"/>
            <a:ext cx="2786082" cy="42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라이브피드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2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4" name="그림 13" descr="라이브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4143404" cy="4929222"/>
          </a:xfrm>
          <a:prstGeom prst="rect">
            <a:avLst/>
          </a:prstGeom>
        </p:spPr>
      </p:pic>
      <p:pic>
        <p:nvPicPr>
          <p:cNvPr id="15" name="그림 14" descr="라이브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357718" cy="49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건강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사건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사고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2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1" name="그림 10" descr="재난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285860"/>
            <a:ext cx="4286280" cy="5143536"/>
          </a:xfrm>
          <a:prstGeom prst="rect">
            <a:avLst/>
          </a:prstGeom>
        </p:spPr>
      </p:pic>
      <p:pic>
        <p:nvPicPr>
          <p:cNvPr id="12" name="그림 11" descr="재난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5860"/>
            <a:ext cx="4286280" cy="50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버전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ja-JP" sz="2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571612"/>
            <a:ext cx="285751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1571612"/>
            <a:ext cx="28575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1571612"/>
            <a:ext cx="28575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내가 </a:t>
            </a:r>
            <a:r>
              <a:rPr lang="ko-KR" altLang="en-US" sz="40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배운것들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4282" y="1714488"/>
            <a:ext cx="3929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Meiryo" pitchFamily="34" charset="-128"/>
                <a:ea typeface="Meiryo" pitchFamily="34" charset="-128"/>
                <a:cs typeface="Meiryo" pitchFamily="34" charset="-128"/>
              </a:rPr>
              <a:t>JAVA, DATABASE</a:t>
            </a:r>
            <a:endParaRPr lang="ko-KR" altLang="en-US" sz="2400" b="1" dirty="0"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39" name="내용 개체 틀 43" descr="자바 그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714620"/>
            <a:ext cx="2267243" cy="1255704"/>
          </a:xfrm>
          <a:prstGeom prst="rect">
            <a:avLst/>
          </a:prstGeom>
        </p:spPr>
      </p:pic>
      <p:pic>
        <p:nvPicPr>
          <p:cNvPr id="41" name="그림 40" descr="데이터베이스 그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4500570"/>
            <a:ext cx="2708030" cy="1194967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643438" y="1571612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WEB</a:t>
            </a:r>
            <a:endParaRPr lang="ko-KR" altLang="en-US" sz="2400" b="1" dirty="0">
              <a:solidFill>
                <a:srgbClr val="7030A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43" name="그림 42" descr="HTML&amp;C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2571744"/>
            <a:ext cx="1167579" cy="734671"/>
          </a:xfrm>
          <a:prstGeom prst="rect">
            <a:avLst/>
          </a:prstGeom>
        </p:spPr>
      </p:pic>
      <p:pic>
        <p:nvPicPr>
          <p:cNvPr id="44" name="그림 43" descr="SPRI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7620" y="2285992"/>
            <a:ext cx="1167044" cy="663574"/>
          </a:xfrm>
          <a:prstGeom prst="rect">
            <a:avLst/>
          </a:prstGeom>
        </p:spPr>
      </p:pic>
      <p:pic>
        <p:nvPicPr>
          <p:cNvPr id="45" name="그림 44" descr="jquer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4744" y="3000372"/>
            <a:ext cx="1392676" cy="601172"/>
          </a:xfrm>
          <a:prstGeom prst="rect">
            <a:avLst/>
          </a:prstGeom>
        </p:spPr>
      </p:pic>
      <p:pic>
        <p:nvPicPr>
          <p:cNvPr id="46" name="그림 45" descr="AJAX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0958" y="2571744"/>
            <a:ext cx="1329337" cy="535190"/>
          </a:xfrm>
          <a:prstGeom prst="rect">
            <a:avLst/>
          </a:prstGeom>
        </p:spPr>
      </p:pic>
      <p:pic>
        <p:nvPicPr>
          <p:cNvPr id="47" name="그림 46" descr="JS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4942" y="2285992"/>
            <a:ext cx="628596" cy="114378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500562" y="3786190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B050"/>
                </a:solidFill>
                <a:latin typeface="Meiryo" pitchFamily="34" charset="-128"/>
                <a:cs typeface="Meiryo" pitchFamily="34" charset="-128"/>
              </a:rPr>
              <a:t>ANDROID</a:t>
            </a:r>
            <a:endParaRPr lang="ko-KR" altLang="en-US" sz="2400" b="1" dirty="0">
              <a:solidFill>
                <a:srgbClr val="00B05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63" name="그림 62" descr="ANDROID STUDI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12" y="4572008"/>
            <a:ext cx="2571768" cy="1643074"/>
          </a:xfrm>
          <a:prstGeom prst="rect">
            <a:avLst/>
          </a:prstGeom>
        </p:spPr>
      </p:pic>
      <p:pic>
        <p:nvPicPr>
          <p:cNvPr id="64" name="그림 63" descr="ANDRO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44" y="4429132"/>
            <a:ext cx="2000264" cy="1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(CLINKS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회사 개발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&amp;TEST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13162" b="1282"/>
          <a:stretch/>
        </p:blipFill>
        <p:spPr bwMode="auto">
          <a:xfrm>
            <a:off x="-428660" y="-27"/>
            <a:ext cx="9787005" cy="68580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-1285916" y="1000108"/>
            <a:ext cx="12144460" cy="4929222"/>
          </a:xfrm>
        </p:spPr>
        <p:txBody>
          <a:bodyPr>
            <a:norm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감사합니다</a:t>
            </a:r>
            <a:r>
              <a:rPr lang="en-US" altLang="ko-KR" sz="60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.</a:t>
            </a:r>
            <a:endParaRPr lang="ja-JP" altLang="en-US" sz="6000" dirty="0" smtClean="0">
              <a:solidFill>
                <a:schemeClr val="bg1"/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5800" y="6038016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ko-KR" altLang="en-US" sz="9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IOT</a:t>
            </a:r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5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조명인식시스템</a:t>
            </a:r>
            <a:b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(SV210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을 활용한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IOT-HOME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ko-KR" altLang="en-US" sz="2400" b="1" dirty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2016. 10. 21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2016. 11. 16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691864"/>
            <a:ext cx="3096343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91864"/>
            <a:ext cx="5256584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일정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9"/>
            <a:ext cx="7128792" cy="49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시스템 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8" y="1278900"/>
            <a:ext cx="7524683" cy="467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508</Words>
  <Application>Microsoft Office PowerPoint</Application>
  <PresentationFormat>화면 슬라이드 쇼(4:3)</PresentationFormat>
  <Paragraphs>152</Paragraphs>
  <Slides>51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 PortFolio  </vt:lpstr>
      <vt:lpstr>PowerPoint 프레젠테이션</vt:lpstr>
      <vt:lpstr>나의 성장과정</vt:lpstr>
      <vt:lpstr>나의 장점</vt:lpstr>
      <vt:lpstr>내가 배운것들</vt:lpstr>
      <vt:lpstr>PowerPoint 프레젠테이션</vt:lpstr>
      <vt:lpstr>스마트 홈 조명인식시스템 (SV210을 활용한 IOT-HOME)</vt:lpstr>
      <vt:lpstr>스마트 홈 조명인식시스템 (개발 일정)</vt:lpstr>
      <vt:lpstr>스마트 홈 조명인식시스템 (시스템 구성도)</vt:lpstr>
      <vt:lpstr>스마트 홈 조명인식시스템 (개발 환경)</vt:lpstr>
      <vt:lpstr>스마트 홈 조명인식시스템 (구성도)</vt:lpstr>
      <vt:lpstr>스마트 홈 조명인식시스템  (Android (조명 ON/OFF버튼으로 동작)</vt:lpstr>
      <vt:lpstr>PowerPoint 프레젠테이션</vt:lpstr>
      <vt:lpstr>JAVA 프로젝트 (K-MOVE SURVEY)</vt:lpstr>
      <vt:lpstr>JAVA 프로젝트 (K-MOVE SURVEY 기능)</vt:lpstr>
      <vt:lpstr>JAVA 프로젝트 (Class Diagram&lt;VO&gt;)</vt:lpstr>
      <vt:lpstr>JAVA 프로젝트 (Class Diagram&lt;UI&gt;)</vt:lpstr>
      <vt:lpstr>JAVA 프로젝트 (Class Diagram&lt;DAO&gt;)</vt:lpstr>
      <vt:lpstr>JAVA 프로젝트 (DB 구조)</vt:lpstr>
      <vt:lpstr>JAVA 프로젝트 (초기화면&amp;관리자 메뉴)</vt:lpstr>
      <vt:lpstr>JAVA 프로젝트 (33기&amp;34기 설문지)</vt:lpstr>
      <vt:lpstr>JAVA 프로젝트 (게시판&amp;회원정보 조회)</vt:lpstr>
      <vt:lpstr>PowerPoint 프레젠테이션</vt:lpstr>
      <vt:lpstr>웹 프로젝트 (NEGABOX)</vt:lpstr>
      <vt:lpstr>웹 프로젝트 (영화정보 공유 게시판)</vt:lpstr>
      <vt:lpstr>PowerPoint 프레젠테이션</vt:lpstr>
      <vt:lpstr>안드로이드 프로젝트 (ToDo-LIST)</vt:lpstr>
      <vt:lpstr>안드로이드 프로젝트 (기능)</vt:lpstr>
      <vt:lpstr>안드로이드 프로젝트 (Acitivty Diagram)</vt:lpstr>
      <vt:lpstr>안드로이드 프로젝트 (레이아웃&amp;팝업메뉴)</vt:lpstr>
      <vt:lpstr>안드로이드 프로젝트 (DB구조&lt;내부&gt;)</vt:lpstr>
      <vt:lpstr>안드로이드 프로젝트 (로딩 및 메인화면)</vt:lpstr>
      <vt:lpstr>안드로이드 프로젝트 (종료 Dialog 버튼)</vt:lpstr>
      <vt:lpstr>안드로이드 프로젝트 (일정 등록)</vt:lpstr>
      <vt:lpstr>안드로이드 프로젝트 (일정 삭제&amp;수정)</vt:lpstr>
      <vt:lpstr>안드로이드 프로젝트 (내부저장확인 및 팝업)</vt:lpstr>
      <vt:lpstr>안드로이드 프로젝트 (메모장 저장&amp;로드)</vt:lpstr>
      <vt:lpstr>안드로이드 프로젝트 (삭제&amp;메모저장확인)</vt:lpstr>
      <vt:lpstr>안드로이드 프로젝트 (그림판&amp;그림삭제)</vt:lpstr>
      <vt:lpstr>안드로이드 프로젝트 (야구게임&amp;시작화면)</vt:lpstr>
      <vt:lpstr>안드로이드 프로젝트 (게임결과&amp;종료화면)</vt:lpstr>
      <vt:lpstr>PowerPoint 프레젠테이션</vt:lpstr>
      <vt:lpstr>팀 프로젝트 (KIOKI-팀 이름 및 개발목적)</vt:lpstr>
      <vt:lpstr>팀 프로젝트 (개발환경)</vt:lpstr>
      <vt:lpstr>팀 프로젝트 (프롤로그 및 메인페이지)</vt:lpstr>
      <vt:lpstr>팀 프로젝트 (지역 페이지)</vt:lpstr>
      <vt:lpstr>팀 프로젝트 (라이브피드 페이지)</vt:lpstr>
      <vt:lpstr>팀 프로젝트(건강, 사건, 사고 페이지)</vt:lpstr>
      <vt:lpstr>팀 프로젝트 (안드로이드 버전)</vt:lpstr>
      <vt:lpstr>일본(CLINKS회사 개발&amp;TEST 일지)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오창민</cp:lastModifiedBy>
  <cp:revision>239</cp:revision>
  <dcterms:created xsi:type="dcterms:W3CDTF">2014-08-30T22:01:36Z</dcterms:created>
  <dcterms:modified xsi:type="dcterms:W3CDTF">2021-04-08T14:29:21Z</dcterms:modified>
</cp:coreProperties>
</file>